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</p:sldIdLst>
  <p:notesMasterIdLst>
    <p:notesMasterId r:id="rId6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[Official Documentation](https://code.visualstudio.com/docs)
  - [Intro Videos](https://code.visualstudio.com/docs/getstarted/introvideos)
  - [Tips and Tricks](https://code.visualstudio.com/docs/getstarted/tips-and-tricks)
  - [Updates](https://code.visualstudio.com/updates)
- [YouTube](https://www.youtube.com/@code)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64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2023-11-28T06:23:31Z</dcterms:created>
  <dcterms:modified xsi:type="dcterms:W3CDTF">2023-11-28T06:23:31Z</dcterms:modified>
</cp:coreProperties>
</file>